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2" r:id="rId3"/>
    <p:sldId id="259" r:id="rId4"/>
    <p:sldId id="268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6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456B-0BD7-4E2D-B9D1-949B396561FD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D1083-C07C-462D-B71A-AE35E7760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Программное содержание:</a:t>
            </a:r>
          </a:p>
          <a:p>
            <a:r>
              <a:rPr lang="ru-RU" dirty="0" smtClean="0"/>
              <a:t>Формировать</a:t>
            </a:r>
            <a:r>
              <a:rPr lang="ru-RU" baseline="0" dirty="0" smtClean="0"/>
              <a:t> представление о Казахстане. Познакомить детей с символами Казахстана (герб, флаг, гимн). Дать разъяснение значимости каждого элемента на символах.</a:t>
            </a:r>
          </a:p>
          <a:p>
            <a:r>
              <a:rPr lang="ru-RU" baseline="0" dirty="0" smtClean="0"/>
              <a:t>Воспитывать внимание, усидчивость, уважение к товарищу, любовь и гордость к своей родине.</a:t>
            </a:r>
          </a:p>
          <a:p>
            <a:r>
              <a:rPr lang="ru-RU" baseline="0" dirty="0" smtClean="0"/>
              <a:t>Уметь анализировать своё настроение.</a:t>
            </a:r>
          </a:p>
          <a:p>
            <a:r>
              <a:rPr lang="ru-RU" baseline="0" dirty="0" smtClean="0"/>
              <a:t>Словарный запас слов: герб, гимн, </a:t>
            </a:r>
            <a:r>
              <a:rPr lang="ru-RU" baseline="0" dirty="0" err="1" smtClean="0"/>
              <a:t>тулпар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шанырак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Родина вольна,</a:t>
            </a:r>
          </a:p>
          <a:p>
            <a:r>
              <a:rPr lang="ru-RU" dirty="0" smtClean="0"/>
              <a:t>И на свете лишь одна!</a:t>
            </a:r>
          </a:p>
          <a:p>
            <a:r>
              <a:rPr lang="ru-RU" dirty="0" smtClean="0"/>
              <a:t>Где же есть ещё такая</a:t>
            </a:r>
          </a:p>
          <a:p>
            <a:r>
              <a:rPr lang="ru-RU" dirty="0" smtClean="0"/>
              <a:t>Необъятная</a:t>
            </a:r>
            <a:r>
              <a:rPr lang="ru-RU" baseline="0" dirty="0" smtClean="0"/>
              <a:t> страна?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Моё настроение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Скажите ребята, где мы с вами живём?</a:t>
            </a:r>
          </a:p>
          <a:p>
            <a:r>
              <a:rPr lang="ru-RU" dirty="0" smtClean="0"/>
              <a:t>В каком</a:t>
            </a:r>
            <a:r>
              <a:rPr lang="ru-RU" baseline="0" dirty="0" smtClean="0"/>
              <a:t> государстве?</a:t>
            </a:r>
          </a:p>
          <a:p>
            <a:r>
              <a:rPr lang="ru-RU" baseline="0" dirty="0" smtClean="0"/>
              <a:t>Наша тема: Казахстан –гордость моя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Президент Республики Казахстан</a:t>
            </a:r>
          </a:p>
          <a:p>
            <a:r>
              <a:rPr lang="ru-RU" dirty="0" smtClean="0"/>
              <a:t>Н.А.Назарбаев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Разминка «Юрта»</a:t>
            </a:r>
          </a:p>
          <a:p>
            <a:r>
              <a:rPr lang="ru-RU" dirty="0" smtClean="0"/>
              <a:t>Чтобы юрту нам построить,</a:t>
            </a:r>
          </a:p>
          <a:p>
            <a:r>
              <a:rPr lang="ru-RU" dirty="0" err="1" smtClean="0"/>
              <a:t>Кереге</a:t>
            </a:r>
            <a:r>
              <a:rPr lang="ru-RU" dirty="0" smtClean="0"/>
              <a:t> возьмём,</a:t>
            </a:r>
          </a:p>
          <a:p>
            <a:r>
              <a:rPr lang="ru-RU" dirty="0" smtClean="0"/>
              <a:t>И</a:t>
            </a:r>
            <a:r>
              <a:rPr lang="ru-RU" baseline="0" dirty="0" smtClean="0"/>
              <a:t> по кругу, и по кругу</a:t>
            </a:r>
          </a:p>
          <a:p>
            <a:r>
              <a:rPr lang="ru-RU" baseline="0" dirty="0" smtClean="0"/>
              <a:t>В землю их воткнём.</a:t>
            </a:r>
          </a:p>
          <a:p>
            <a:r>
              <a:rPr lang="ru-RU" baseline="0" dirty="0" err="1" smtClean="0"/>
              <a:t>Размотаем-ка</a:t>
            </a:r>
            <a:r>
              <a:rPr lang="ru-RU" baseline="0" dirty="0" smtClean="0"/>
              <a:t> кошму,</a:t>
            </a:r>
          </a:p>
          <a:p>
            <a:r>
              <a:rPr lang="ru-RU" baseline="0" dirty="0" smtClean="0"/>
              <a:t>Юрту ею мы обтянем.</a:t>
            </a:r>
          </a:p>
          <a:p>
            <a:r>
              <a:rPr lang="ru-RU" baseline="0" dirty="0" err="1" smtClean="0"/>
              <a:t>Уыки</a:t>
            </a:r>
            <a:r>
              <a:rPr lang="ru-RU" baseline="0" dirty="0" smtClean="0"/>
              <a:t> крепко закрепим,</a:t>
            </a:r>
          </a:p>
          <a:p>
            <a:r>
              <a:rPr lang="ru-RU" baseline="0" dirty="0" err="1" smtClean="0"/>
              <a:t>Шанырак</a:t>
            </a:r>
            <a:r>
              <a:rPr lang="ru-RU" baseline="0" dirty="0" smtClean="0"/>
              <a:t> поставим.</a:t>
            </a:r>
          </a:p>
          <a:p>
            <a:r>
              <a:rPr lang="ru-RU" baseline="0" dirty="0" err="1" smtClean="0"/>
              <a:t>Текемет</a:t>
            </a:r>
            <a:r>
              <a:rPr lang="ru-RU" baseline="0" dirty="0" smtClean="0"/>
              <a:t> расстелем в юрте,</a:t>
            </a:r>
          </a:p>
          <a:p>
            <a:r>
              <a:rPr lang="ru-RU" baseline="0" dirty="0" smtClean="0"/>
              <a:t>Достархан накроем.</a:t>
            </a:r>
          </a:p>
          <a:p>
            <a:r>
              <a:rPr lang="ru-RU" baseline="0" dirty="0" smtClean="0"/>
              <a:t>И попив душистый чай,</a:t>
            </a:r>
          </a:p>
          <a:p>
            <a:r>
              <a:rPr lang="ru-RU" baseline="0" dirty="0" smtClean="0"/>
              <a:t>Вместе потанцуем.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Степи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D1083-C07C-462D-B71A-AE35E776051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1648-CAFC-4FAE-ABBC-589206C8E79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002B-1358-4D86-B24C-9D20BECFE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Downloads\gimn_-_kazakhstan_(zaycev.net)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6/92/66/92066300_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2952328"/>
          </a:xfrm>
        </p:spPr>
        <p:txBody>
          <a:bodyPr>
            <a:prstTxWarp prst="textCanUp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</a:t>
            </a:r>
            <a:b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ознакомлению с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окружающим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старшей группе</a:t>
            </a: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«Казахстан-гордость моя»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552728" cy="1320552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Автор: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Новикова В.В.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Воспитатель первой категории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ew_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9775" y="1806575"/>
            <a:ext cx="3476625" cy="1776413"/>
          </a:xfrm>
          <a:prstGeom prst="rect">
            <a:avLst/>
          </a:prstGeom>
          <a:noFill/>
          <a:ln/>
        </p:spPr>
      </p:pic>
      <p:pic>
        <p:nvPicPr>
          <p:cNvPr id="6" name="Picture 12" descr="new_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73625" y="1762125"/>
            <a:ext cx="3589338" cy="1862138"/>
          </a:xfrm>
          <a:prstGeom prst="rect">
            <a:avLst/>
          </a:prstGeom>
          <a:noFill/>
          <a:ln/>
        </p:spPr>
      </p:pic>
      <p:pic>
        <p:nvPicPr>
          <p:cNvPr id="7" name="Picture 13" descr="new_5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0538" y="3983038"/>
            <a:ext cx="3970337" cy="2109787"/>
          </a:xfrm>
          <a:prstGeom prst="rect">
            <a:avLst/>
          </a:prstGeom>
          <a:noFill/>
          <a:ln/>
        </p:spPr>
      </p:pic>
      <p:pic>
        <p:nvPicPr>
          <p:cNvPr id="8" name="Picture 14" descr="new_10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3962400"/>
            <a:ext cx="4038600" cy="2147888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8208912" cy="720080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НАЦИОНАЛЬНАЯ ВАЛЮТА-ТЕНГЕ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136904" cy="2376264"/>
          </a:xfrm>
          <a:prstGeom prst="rect">
            <a:avLst/>
          </a:prstGeom>
        </p:spPr>
        <p:txBody>
          <a:bodyPr>
            <a:prstTxWarp prst="textDeflate">
              <a:avLst>
                <a:gd name="adj" fmla="val 529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Разминка «Юрта</a:t>
            </a:r>
            <a:r>
              <a:rPr lang="ru-RU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endParaRPr lang="ru-RU" b="1" spc="50" dirty="0" smtClean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4"/>
            <a:ext cx="7920880" cy="525658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9949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ну-ка, дети, встали! (</a:t>
            </a:r>
            <a:r>
              <a:rPr lang="ru-RU" b="1" i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Встают.)</a:t>
            </a:r>
          </a:p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Построим юрту сами! (</a:t>
            </a:r>
            <a:r>
              <a:rPr lang="ru-RU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Складывают руки над головой куполом.)</a:t>
            </a:r>
          </a:p>
          <a:p>
            <a:r>
              <a:rPr lang="ru-RU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Стенки – это </a:t>
            </a:r>
            <a:r>
              <a:rPr lang="ru-RU" b="1" dirty="0" err="1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кереге</a:t>
            </a:r>
            <a:r>
              <a:rPr lang="ru-RU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</a:t>
            </a:r>
            <a:r>
              <a:rPr lang="ru-RU" b="1" i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Скрещивают руки.)</a:t>
            </a:r>
          </a:p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их растянем. (</a:t>
            </a:r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Разводят руки в стороны.)</a:t>
            </a:r>
          </a:p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Поднимаем </a:t>
            </a:r>
            <a:r>
              <a:rPr lang="ru-RU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шанырак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(</a:t>
            </a:r>
            <a:r>
              <a:rPr lang="ru-RU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Поднимаются на носочки, тянут руки вверх.)</a:t>
            </a:r>
          </a:p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Палочки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вставляем. (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Опускают руки.)</a:t>
            </a:r>
          </a:p>
          <a:p>
            <a:r>
              <a:rPr lang="ru-RU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Укрываем! Завершаем! (</a:t>
            </a:r>
            <a:r>
              <a:rPr lang="ru-RU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Делают наклоны вперед.)</a:t>
            </a:r>
          </a:p>
          <a:p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построили мы юрту сами. (</a:t>
            </a:r>
            <a:r>
              <a:rPr lang="ru-RU" b="1" i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Хлопают в ладоши.)</a:t>
            </a:r>
            <a:endParaRPr lang="ru-RU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oombob.ru/img/picture/Apr/14/d02c7f2529df7c854f34a40b5786e786/mini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352928" cy="180020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Какие цвета вы видите на карте?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Зелёный,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синий,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коричневый,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жёлтый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i32.fastpic.ru/big/2011/1126/3e/0a144270e4d83a2b3359ca46b0d93f3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628800"/>
            <a:ext cx="640871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5400000">
            <a:off x="-1688756" y="3497068"/>
            <a:ext cx="4505657" cy="769121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Зелёный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76876" y="3784365"/>
            <a:ext cx="3960441" cy="513410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Степи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ariya.ucoz.com/Stihi/belye_lebed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08720"/>
            <a:ext cx="633670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5400000">
            <a:off x="-2372095" y="3172295"/>
            <a:ext cx="5904656" cy="513410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синий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548785" y="3028279"/>
            <a:ext cx="5400600" cy="585418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5400000">
            <a:off x="-2120067" y="2920267"/>
            <a:ext cx="5904656" cy="873450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коричневый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404768" y="2956274"/>
            <a:ext cx="5760641" cy="513410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http://i32.fastpic.ru/big/2011/1126/78/7add2958992df8228fd9134e619d3f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620688"/>
            <a:ext cx="594042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5400000">
            <a:off x="-2156073" y="2812258"/>
            <a:ext cx="5904659" cy="945458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жёлтый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5364087" y="2780932"/>
            <a:ext cx="5904657" cy="864096"/>
          </a:xfrm>
          <a:prstGeom prst="rect">
            <a:avLst/>
          </a:prstGeom>
        </p:spPr>
        <p:txBody>
          <a:bodyPr vert="wordArtVert" wrap="none">
            <a:prstTxWarp prst="textDeflate">
              <a:avLst/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Пески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http://el.kz/storage/c7/c718b91f2224145ae0ebab2841e741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836712"/>
            <a:ext cx="5940425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5400000">
            <a:off x="-1548680" y="2204864"/>
            <a:ext cx="5976664" cy="2376264"/>
          </a:xfrm>
          <a:prstGeom prst="rect">
            <a:avLst/>
          </a:prstGeom>
        </p:spPr>
        <p:txBody>
          <a:bodyPr vert="wordArtVert"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Наша Родина вольна,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 на свете лишь одна!</a:t>
            </a:r>
          </a:p>
          <a:p>
            <a:endParaRPr lang="ru-RU" dirty="0" smtClean="0">
              <a:solidFill>
                <a:srgbClr val="6600FF"/>
              </a:solidFill>
            </a:endParaRPr>
          </a:p>
        </p:txBody>
      </p:sp>
      <p:pic>
        <p:nvPicPr>
          <p:cNvPr id="6" name="Рисунок 5" descr="http://static.akipress.org/127/.storage/canews/images/Tajikistan/2016/aprel/4b4832fb67576739211c8cf68afaf0f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54726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5400000">
            <a:off x="4540673" y="3100287"/>
            <a:ext cx="6192688" cy="513410"/>
          </a:xfrm>
          <a:prstGeom prst="rect">
            <a:avLst/>
          </a:prstGeom>
        </p:spPr>
        <p:txBody>
          <a:bodyPr vert="wordArtVert" wrap="none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6600FF"/>
                </a:solidFill>
              </a:rPr>
              <a:t>Г</a:t>
            </a:r>
            <a:r>
              <a:rPr lang="ru-RU" dirty="0" smtClean="0">
                <a:solidFill>
                  <a:srgbClr val="6600FF"/>
                </a:solidFill>
              </a:rPr>
              <a:t>де же есть ещё такая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496252" y="3224828"/>
            <a:ext cx="6009722" cy="513410"/>
          </a:xfrm>
          <a:prstGeom prst="rect">
            <a:avLst/>
          </a:prstGeom>
        </p:spPr>
        <p:txBody>
          <a:bodyPr vert="wordArtVert" wrap="non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Необъятная страна?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Новая папка (3)\Фото0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7056784" cy="492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188640"/>
            <a:ext cx="8208912" cy="108012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b="1" spc="50" dirty="0" smtClean="0">
                <a:ln w="11430"/>
                <a:solidFill>
                  <a:srgbClr val="66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b="1" spc="50" dirty="0">
              <a:ln w="11430"/>
              <a:solidFill>
                <a:srgbClr val="66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download background - скачать фон для powerpoint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496944" cy="684076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</a:t>
            </a:r>
            <a:r>
              <a:rPr lang="ru-RU" b="1" u="sng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Программное содержание:</a:t>
            </a:r>
          </a:p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Формировать представление о Казахстане.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Познакомить детей с символами Казахстана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(герб, флаг, гимн). </a:t>
            </a:r>
          </a:p>
          <a:p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Дать разъяснение значимости каждого элемента на символах.</a:t>
            </a:r>
          </a:p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Воспитывать внимание, усидчивость, уважение к товарищу, любовь и гордость 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своей родине.</a:t>
            </a:r>
          </a:p>
          <a:p>
            <a:r>
              <a:rPr lang="ru-RU" b="1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Уметь анализировать своё настроение.</a:t>
            </a:r>
          </a:p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Словарный запас слов: герб, гимн,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тулпар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шанырак</a:t>
            </a:r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8064896" cy="5112568"/>
          </a:xfrm>
          <a:prstGeom prst="rect">
            <a:avLst/>
          </a:prstGeom>
        </p:spPr>
        <p:txBody>
          <a:bodyPr>
            <a:prstTxWarp prst="textInflateTop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Скажите ребята, где мы с вами живём?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каком государстве?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Вам хорошо живётся?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Вам нравится жить в нашей стране?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Вы гордитесь своей страной?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640960" cy="1080120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Наша тема: Казахстан –гордость моя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hameleons.com/uploads/posts/2011-09/1316587082_bezimeni-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imn_-_kazakhstan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04664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7992888" cy="7200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ГОСУДАРСТВЕННЫЙ ФЛАГ РК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10" name="Рисунок 9" descr="http://ped-kopilka.ru/upload/blogs/25978_21fbc241fdc3bc3bab06ed59e7d0ffbb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83671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  <a:latin typeface="Arial" charset="0"/>
              </a:rPr>
              <a:t>Государственный флаг Республики Казахстан представляет собой прямоугольное полотнище голубого цвета с изображением в центре его солнца с 32-мя лучами, под которыми - парящий степной орел. У древка - вертикальная полоса с национальным орнаментом. Изображения солнца, лучей, орла и орнамента - цвета золота.</a:t>
            </a:r>
          </a:p>
          <a:p>
            <a:r>
              <a:rPr lang="ru-RU" sz="1600" dirty="0" smtClean="0">
                <a:solidFill>
                  <a:srgbClr val="0000FF"/>
                </a:solidFill>
                <a:latin typeface="Arial" charset="0"/>
              </a:rPr>
              <a:t>  Главным элементом государственного флага является его цвет. Светло-голубой цвет это не случайно. Ведь данный цвет преобладает в природе. Он является одним из семи священных цветов радуги. Цвет неба и воды. Таким образом, чистый голубой цвет нашего флага свидетельствует о культурно-этническом единстве народа и одновременно указывает на идею неделимости государства. Солнце - источник жизни и энергии. Поэтому силуэт солнца является символом жизни.  По закону геральдики, силуэт солнца является символом богатства и изобилия. Поэтому не случайно при внимательном рассмотрении лучи солнца в нашем флаге одновременно имеют форму зерна - основы изобилия и </a:t>
            </a:r>
            <a:r>
              <a:rPr lang="ru-RU" sz="1600" dirty="0" err="1" smtClean="0">
                <a:solidFill>
                  <a:srgbClr val="0000FF"/>
                </a:solidFill>
                <a:latin typeface="Arial" charset="0"/>
              </a:rPr>
              <a:t>благополучия.В</a:t>
            </a:r>
            <a:r>
              <a:rPr lang="ru-RU" sz="1600" dirty="0" smtClean="0">
                <a:solidFill>
                  <a:srgbClr val="0000FF"/>
                </a:solidFill>
                <a:latin typeface="Arial" charset="0"/>
              </a:rPr>
              <a:t> миропонимании кочевников особое место занимает степной орел или беркут. На языке символики силуэт орла означает государственную власть, широту и прозорливость. Для степняков это символ свободы, независимости, стремления к цели, к высоте, полет в будущее. Вместе с тем, орел, имея мощную силу, способен дать достойный отпор любому, кто пытается помешать в достижении будущего. Еще одним элементом является параллельная к его древку полоса, состоящая из национального орнамента. Здесь изображен казахский орнамент "</a:t>
            </a:r>
            <a:r>
              <a:rPr lang="ru-RU" sz="1600" dirty="0" err="1" smtClean="0">
                <a:solidFill>
                  <a:srgbClr val="0000FF"/>
                </a:solidFill>
                <a:latin typeface="Arial" charset="0"/>
              </a:rPr>
              <a:t>кошкар-муйз</a:t>
            </a:r>
            <a:r>
              <a:rPr lang="ru-RU" sz="1600" dirty="0" smtClean="0">
                <a:solidFill>
                  <a:srgbClr val="0000FF"/>
                </a:solidFill>
                <a:latin typeface="Arial" charset="0"/>
              </a:rPr>
              <a:t> - бараньи рога". Уважение к флагу - это уважение к стране, народу, его истории.</a:t>
            </a:r>
            <a:endParaRPr lang="ru-RU" sz="16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ssimvol.ak-sakal.ru/_ph/3/2/8918222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61122"/>
            <a:ext cx="5048463" cy="4732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8424936" cy="79208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ГОСУДАРСТВЕННЫЙ ГЕРБ РК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Государственный герб Республики Казахстан представляет собой изображение </a:t>
            </a:r>
            <a:r>
              <a:rPr lang="ru-RU" sz="2000" dirty="0" err="1" smtClean="0">
                <a:solidFill>
                  <a:srgbClr val="FF00FF"/>
                </a:solidFill>
              </a:rPr>
              <a:t>шанырака</a:t>
            </a:r>
            <a:r>
              <a:rPr lang="ru-RU" sz="2000" dirty="0" smtClean="0">
                <a:solidFill>
                  <a:srgbClr val="0000FF"/>
                </a:solidFill>
              </a:rPr>
              <a:t> (верхняя сводчатая часть юрты) на голубом фоне, от которого во все стороны в виде солнечных лучей расходятся </a:t>
            </a:r>
            <a:r>
              <a:rPr lang="ru-RU" sz="2000" dirty="0" err="1" smtClean="0">
                <a:solidFill>
                  <a:srgbClr val="FF00FF"/>
                </a:solidFill>
              </a:rPr>
              <a:t>уыки</a:t>
            </a:r>
            <a:r>
              <a:rPr lang="ru-RU" sz="2000" dirty="0" smtClean="0">
                <a:solidFill>
                  <a:srgbClr val="0000FF"/>
                </a:solidFill>
              </a:rPr>
              <a:t> (опоры) в обрамлении крыльев мифических коней. В нижней части герба - надпись </a:t>
            </a:r>
            <a:r>
              <a:rPr lang="ru-RU" sz="2000" dirty="0" smtClean="0">
                <a:solidFill>
                  <a:srgbClr val="FF00FF"/>
                </a:solidFill>
              </a:rPr>
              <a:t>"</a:t>
            </a:r>
            <a:r>
              <a:rPr lang="ru-RU" sz="2000" dirty="0" err="1" smtClean="0">
                <a:solidFill>
                  <a:srgbClr val="FF00FF"/>
                </a:solidFill>
              </a:rPr>
              <a:t>Казакстан</a:t>
            </a:r>
            <a:r>
              <a:rPr lang="ru-RU" sz="2000" dirty="0" smtClean="0">
                <a:solidFill>
                  <a:srgbClr val="FF00FF"/>
                </a:solidFill>
              </a:rPr>
              <a:t>". </a:t>
            </a:r>
            <a:r>
              <a:rPr lang="ru-RU" sz="2000" dirty="0" smtClean="0">
                <a:solidFill>
                  <a:srgbClr val="0000FF"/>
                </a:solidFill>
              </a:rPr>
              <a:t>Государственный герб Республики Казахстан - двух цветов: золотого и сине-голубого.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 Герб имеет форму круга, это символ жизни, вечности.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 Центральным элементом, вобравшим в себя основную идею нашего Герба, является </a:t>
            </a:r>
            <a:r>
              <a:rPr lang="ru-RU" sz="2000" dirty="0" err="1" smtClean="0">
                <a:solidFill>
                  <a:srgbClr val="FF00FF"/>
                </a:solidFill>
              </a:rPr>
              <a:t>шанырак</a:t>
            </a:r>
            <a:r>
              <a:rPr lang="ru-RU" sz="2000" dirty="0" smtClean="0">
                <a:solidFill>
                  <a:srgbClr val="FF00FF"/>
                </a:solidFill>
              </a:rPr>
              <a:t> </a:t>
            </a:r>
            <a:r>
              <a:rPr lang="ru-RU" sz="2000" dirty="0" smtClean="0">
                <a:solidFill>
                  <a:srgbClr val="0000FF"/>
                </a:solidFill>
              </a:rPr>
              <a:t>- купола юрты. </a:t>
            </a:r>
            <a:r>
              <a:rPr lang="ru-RU" sz="2000" dirty="0" err="1" smtClean="0">
                <a:solidFill>
                  <a:srgbClr val="FF00FF"/>
                </a:solidFill>
              </a:rPr>
              <a:t>Шанырак</a:t>
            </a:r>
            <a:r>
              <a:rPr lang="ru-RU" sz="2000" dirty="0" smtClean="0">
                <a:solidFill>
                  <a:srgbClr val="FF00FF"/>
                </a:solidFill>
              </a:rPr>
              <a:t> - </a:t>
            </a:r>
            <a:r>
              <a:rPr lang="ru-RU" sz="2000" dirty="0" smtClean="0">
                <a:solidFill>
                  <a:srgbClr val="0000FF"/>
                </a:solidFill>
              </a:rPr>
              <a:t>символ семейного благополучия, мира, спокойствия. Следующей составной частью композиционной структуры герба являются золотокрылые с рогами в форме полумесяца, фантастические скакуны - </a:t>
            </a:r>
            <a:r>
              <a:rPr lang="ru-RU" sz="2000" dirty="0" err="1" smtClean="0">
                <a:solidFill>
                  <a:srgbClr val="FF00FF"/>
                </a:solidFill>
              </a:rPr>
              <a:t>тулпары</a:t>
            </a:r>
            <a:r>
              <a:rPr lang="ru-RU" sz="2000" dirty="0" smtClean="0">
                <a:solidFill>
                  <a:srgbClr val="0000FF"/>
                </a:solidFill>
              </a:rPr>
              <a:t>, которое в государственной символике имеет давнюю историю. Силуэт скакунов на языке </a:t>
            </a:r>
            <a:r>
              <a:rPr lang="ru-RU" sz="2000" dirty="0" err="1" smtClean="0">
                <a:solidFill>
                  <a:srgbClr val="0000FF"/>
                </a:solidFill>
              </a:rPr>
              <a:t>геральдистов</a:t>
            </a:r>
            <a:r>
              <a:rPr lang="ru-RU" sz="2000" dirty="0" smtClean="0">
                <a:solidFill>
                  <a:srgbClr val="0000FF"/>
                </a:solidFill>
              </a:rPr>
              <a:t> имеет глубокий смысл и содержание. Он означает: бесстрашие льва, прозорливость сокола, физическую мощь и силу быка, быстроту, скорость и пластику лани, хитрость и находчивость лисы в борьбе против врагов. Золотые крылья скакунов напоминают также снопы зерна, золотых колосьев, т.е. признак труда, изобилия и материального благополучия.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Цветовую гамму нашего герба - золотистая и голубая. Первая соответствует светлому, ясному будущему. Наших народов. Голубое небо едино для всех народов мира. Его цвет в нашем гербе олицетворяет наше стремление к миру, согласию, дружбе и единству со всеми народами планеты 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wnload background - скачать фон для powerpoin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vector-eurasia.org/wp-content/uploads/2016/11/zagruzhennoe-300x1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04664"/>
            <a:ext cx="7704856" cy="50405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Президент Республики Казахстан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877272"/>
            <a:ext cx="5760640" cy="657364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Н.А.Назарбаев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529</Words>
  <Application>Microsoft Office PowerPoint</Application>
  <PresentationFormat>Экран (4:3)</PresentationFormat>
  <Paragraphs>95</Paragraphs>
  <Slides>18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Занятие  по ознакомлению с окружающим  в старшей группе  «Казахстан-гордость моя»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ознакомлению с окружающим в старшей группе «Казахста-гордость моя»</dc:title>
  <dc:creator>User</dc:creator>
  <cp:lastModifiedBy>User</cp:lastModifiedBy>
  <cp:revision>35</cp:revision>
  <dcterms:created xsi:type="dcterms:W3CDTF">2017-11-26T16:02:09Z</dcterms:created>
  <dcterms:modified xsi:type="dcterms:W3CDTF">2017-12-16T16:28:04Z</dcterms:modified>
</cp:coreProperties>
</file>