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49A48-477E-49EA-B3F0-F92A767D1029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EF6C8-4B20-4857-957D-97532CABD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EF6C8-4B20-4857-957D-97532CABD3A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EF6C8-4B20-4857-957D-97532CABD3A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EF6C8-4B20-4857-957D-97532CABD3A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6F7-DADE-45E3-9466-CD905306616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916F-19A3-4BA7-A779-1001E29B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6F7-DADE-45E3-9466-CD905306616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916F-19A3-4BA7-A779-1001E29B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6F7-DADE-45E3-9466-CD905306616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916F-19A3-4BA7-A779-1001E29B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6F7-DADE-45E3-9466-CD905306616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916F-19A3-4BA7-A779-1001E29B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6F7-DADE-45E3-9466-CD905306616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916F-19A3-4BA7-A779-1001E29B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6F7-DADE-45E3-9466-CD905306616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916F-19A3-4BA7-A779-1001E29B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6F7-DADE-45E3-9466-CD905306616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916F-19A3-4BA7-A779-1001E29B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6F7-DADE-45E3-9466-CD905306616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916F-19A3-4BA7-A779-1001E29B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6F7-DADE-45E3-9466-CD905306616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916F-19A3-4BA7-A779-1001E29B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6F7-DADE-45E3-9466-CD905306616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916F-19A3-4BA7-A779-1001E29B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6F7-DADE-45E3-9466-CD905306616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916F-19A3-4BA7-A779-1001E29B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26F7-DADE-45E3-9466-CD905306616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916F-19A3-4BA7-A779-1001E29B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sz="3100" dirty="0" smtClean="0"/>
              <a:t>ГККП Аршалынский детский сад  “Светлячок”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“Система планирования методической работы”</a:t>
            </a:r>
            <a:br>
              <a:rPr lang="kk-KZ" dirty="0" smtClean="0"/>
            </a:br>
            <a:r>
              <a:rPr lang="kk-KZ" dirty="0" smtClean="0"/>
              <a:t>                 </a:t>
            </a:r>
            <a:r>
              <a:rPr lang="kk-KZ" sz="3100" dirty="0" smtClean="0"/>
              <a:t>Методист : Тналина Ш.А.</a:t>
            </a:r>
            <a:endParaRPr lang="ru-RU"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Работа с кадрами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k-KZ" dirty="0" smtClean="0"/>
              <a:t>1.Совместное обсуждение и определение генеральных линий развития дошкольного учреждения</a:t>
            </a:r>
          </a:p>
          <a:p>
            <a:r>
              <a:rPr lang="kk-KZ" dirty="0" smtClean="0"/>
              <a:t>2 создание творческих групп , разрабатывающих отдельные аспекты совершенствования педагогического процесса</a:t>
            </a:r>
          </a:p>
          <a:p>
            <a:r>
              <a:rPr lang="kk-KZ" dirty="0" smtClean="0"/>
              <a:t>3.изучение , обобщение , научное обоснование , распространение и внедрение  передового педагогического опыта</a:t>
            </a:r>
          </a:p>
          <a:p>
            <a:r>
              <a:rPr lang="kk-KZ" dirty="0" smtClean="0"/>
              <a:t>4.использование широкого спектра действенных  форм повышения квалификации как педагогического персонала так  и других  категорий сотрудников дошкольного учреждения</a:t>
            </a:r>
          </a:p>
          <a:p>
            <a:r>
              <a:rPr lang="kk-KZ" dirty="0" smtClean="0"/>
              <a:t>5.организация практических  форм  работы , предпологающих самообразование и совершенствование технологий педагогического процесса.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8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dirty="0" smtClean="0"/>
              <a:t>Творческий вклад коллектива в реализацию Программы развития ДОУ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1.Педагогами разработано большое количество дидактических игр и пособий </a:t>
            </a:r>
          </a:p>
          <a:p>
            <a:r>
              <a:rPr lang="kk-KZ" dirty="0" smtClean="0"/>
              <a:t>2.оформлены тематические альбомы , подобраны атрибуты  и акссесуары к сюжетно-ролевым , театрализованным , конструктивным играм</a:t>
            </a:r>
          </a:p>
          <a:p>
            <a:r>
              <a:rPr lang="kk-KZ" dirty="0" smtClean="0"/>
              <a:t>3. разработанаы перспективные планы.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1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Материально-техническая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1.Приобретено компьютерное оборудование </a:t>
            </a:r>
          </a:p>
          <a:p>
            <a:r>
              <a:rPr lang="kk-KZ" dirty="0" smtClean="0"/>
              <a:t>2.Обновлено спортивное оборудование и игровое оборудование групповых комнат.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то\P104029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k-KZ" dirty="0" smtClean="0"/>
              <a:t>Вовлечение родителей в орбиту педагогической деятельности</a:t>
            </a:r>
            <a:endParaRPr lang="ru-RU" dirty="0"/>
          </a:p>
          <a:p>
            <a:r>
              <a:rPr lang="kk-KZ" dirty="0" smtClean="0"/>
              <a:t>Установить партнерские отношения с семьей воспитанника</a:t>
            </a:r>
            <a:endParaRPr lang="ru-RU" dirty="0"/>
          </a:p>
          <a:p>
            <a:r>
              <a:rPr lang="kk-KZ" dirty="0" smtClean="0"/>
              <a:t>Создать атмосферу общности интересов , эмоциональной  взаимоподдержки и взаимопроникновения в проблемы друг друга</a:t>
            </a:r>
          </a:p>
          <a:p>
            <a:r>
              <a:rPr lang="kk-KZ" dirty="0" smtClean="0"/>
              <a:t>Поддерживать их уверенность в собственных педагогических возможностях</a:t>
            </a:r>
          </a:p>
          <a:p>
            <a:r>
              <a:rPr lang="kk-KZ" dirty="0"/>
              <a:t> </a:t>
            </a:r>
            <a:r>
              <a:rPr lang="kk-KZ" dirty="0" smtClean="0"/>
              <a:t>    формы работы для  педагогического просвещения родителей :</a:t>
            </a:r>
          </a:p>
          <a:p>
            <a:r>
              <a:rPr lang="kk-KZ" dirty="0" smtClean="0"/>
              <a:t>а) опросы</a:t>
            </a:r>
          </a:p>
          <a:p>
            <a:r>
              <a:rPr lang="kk-KZ" dirty="0" smtClean="0"/>
              <a:t>б)анкетирование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1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 smtClean="0"/>
              <a:t>Участие сотрудников и воспитанников в культурно-просветительных мероприятиях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Участие в районном и областном конкурсе “Воспитатель года”</a:t>
            </a:r>
          </a:p>
          <a:p>
            <a:r>
              <a:rPr lang="kk-KZ" dirty="0" smtClean="0"/>
              <a:t>Участие воспитанников в конкурсе  “Балғыншақ” , “Лучики Аршалы” и др.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0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“Начни с простого плана и ты начнешь не с нуля” Дж. Панкирсон</a:t>
            </a:r>
            <a:endParaRPr lang="ru-RU" dirty="0"/>
          </a:p>
        </p:txBody>
      </p:sp>
      <p:pic>
        <p:nvPicPr>
          <p:cNvPr id="5" name="Содержимое 4" descr="Фото 49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71040" y="1912461"/>
            <a:ext cx="5201920" cy="39014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Годовой  план составляю на основе анализа работы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1. Возможности материально-технической базы</a:t>
            </a:r>
          </a:p>
          <a:p>
            <a:r>
              <a:rPr lang="kk-KZ" dirty="0" smtClean="0"/>
              <a:t>2.Кадрового состава и его профессионального уровня</a:t>
            </a:r>
          </a:p>
          <a:p>
            <a:r>
              <a:rPr lang="kk-KZ" dirty="0" smtClean="0"/>
              <a:t>3. Перспектив  педагогического коллектива на будущее.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Традиционные  формы работы с кадрами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k-KZ" dirty="0" smtClean="0"/>
              <a:t>1.Психологический треннинг</a:t>
            </a:r>
          </a:p>
          <a:p>
            <a:r>
              <a:rPr lang="kk-KZ" dirty="0" smtClean="0"/>
              <a:t>-анкетирование</a:t>
            </a:r>
          </a:p>
          <a:p>
            <a:r>
              <a:rPr lang="kk-KZ" dirty="0" smtClean="0"/>
              <a:t>- консультация</a:t>
            </a:r>
          </a:p>
          <a:p>
            <a:r>
              <a:rPr lang="kk-KZ" dirty="0" smtClean="0"/>
              <a:t>2.Игры на формирование коммуникативных способностей</a:t>
            </a:r>
          </a:p>
          <a:p>
            <a:r>
              <a:rPr lang="kk-KZ" dirty="0" smtClean="0"/>
              <a:t>- игра</a:t>
            </a:r>
          </a:p>
          <a:p>
            <a:r>
              <a:rPr lang="kk-KZ" dirty="0" smtClean="0"/>
              <a:t>-деловая игра</a:t>
            </a:r>
          </a:p>
          <a:p>
            <a:r>
              <a:rPr lang="kk-KZ" dirty="0" smtClean="0"/>
              <a:t>- театрализация</a:t>
            </a:r>
          </a:p>
          <a:p>
            <a:r>
              <a:rPr lang="kk-KZ" dirty="0" smtClean="0"/>
              <a:t>3.Дискуссий</a:t>
            </a:r>
          </a:p>
          <a:p>
            <a:r>
              <a:rPr lang="kk-KZ" dirty="0" smtClean="0"/>
              <a:t>-беседа</a:t>
            </a:r>
          </a:p>
          <a:p>
            <a:r>
              <a:rPr lang="kk-KZ" dirty="0" smtClean="0"/>
              <a:t>-консультаций</a:t>
            </a:r>
          </a:p>
          <a:p>
            <a:r>
              <a:rPr lang="kk-KZ" dirty="0" smtClean="0"/>
              <a:t>-круглый стол</a:t>
            </a:r>
          </a:p>
          <a:p>
            <a:r>
              <a:rPr lang="kk-KZ" dirty="0" smtClean="0"/>
              <a:t>3.Поисково-творческое задание</a:t>
            </a:r>
          </a:p>
          <a:p>
            <a:r>
              <a:rPr lang="kk-KZ" dirty="0" smtClean="0"/>
              <a:t>-открытые занятия</a:t>
            </a:r>
          </a:p>
          <a:p>
            <a:r>
              <a:rPr lang="kk-KZ" dirty="0" smtClean="0"/>
              <a:t>-кружковая работа</a:t>
            </a:r>
          </a:p>
          <a:p>
            <a:r>
              <a:rPr lang="kk-KZ" dirty="0" smtClean="0"/>
              <a:t>-родительские  собрания</a:t>
            </a:r>
            <a:endParaRPr lang="kk-KZ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 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Новые формы работы с педагогическим коллективом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k-KZ" dirty="0" smtClean="0"/>
              <a:t>1. Педагогическая мастерская</a:t>
            </a:r>
          </a:p>
          <a:p>
            <a:r>
              <a:rPr lang="kk-KZ" dirty="0" smtClean="0"/>
              <a:t>-обмен опытом работы педагогов имеющих разные квалификационные категории</a:t>
            </a:r>
          </a:p>
          <a:p>
            <a:r>
              <a:rPr lang="kk-KZ" dirty="0" smtClean="0"/>
              <a:t>2.Мастер класс</a:t>
            </a:r>
          </a:p>
          <a:p>
            <a:r>
              <a:rPr lang="kk-KZ" dirty="0" smtClean="0"/>
              <a:t>-передача педагогам своего опыта</a:t>
            </a:r>
          </a:p>
          <a:p>
            <a:r>
              <a:rPr lang="kk-KZ" dirty="0" smtClean="0"/>
              <a:t>3.Гостинная молодого педагога</a:t>
            </a:r>
          </a:p>
          <a:p>
            <a:r>
              <a:rPr lang="kk-KZ" dirty="0" smtClean="0"/>
              <a:t>Цель: помощь в адаптации и знакомство с системой работы направленной на повышение педагогической граммотности молодых специалистов.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8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337</Words>
  <Application>Microsoft Office PowerPoint</Application>
  <PresentationFormat>Экран (4:3)</PresentationFormat>
  <Paragraphs>56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ГККП Аршалынский детский сад  “Светлячок” “Система планирования методической работы”                  Методист : Тналина Ш.А.</vt:lpstr>
      <vt:lpstr>Слайд 2</vt:lpstr>
      <vt:lpstr>“Начни с простого плана и ты начнешь не с нуля” Дж. Панкирсон</vt:lpstr>
      <vt:lpstr>Годовой  план составляю на основе анализа работы ДОУ</vt:lpstr>
      <vt:lpstr>Слайд 5</vt:lpstr>
      <vt:lpstr>Традиционные  формы работы с кадрами </vt:lpstr>
      <vt:lpstr>Слайд 7</vt:lpstr>
      <vt:lpstr>Новые формы работы с педагогическим коллективом </vt:lpstr>
      <vt:lpstr>Слайд 9</vt:lpstr>
      <vt:lpstr>Работа с кадрами</vt:lpstr>
      <vt:lpstr>Слайд 11</vt:lpstr>
      <vt:lpstr>Творческий вклад коллектива в реализацию Программы развития ДОУ</vt:lpstr>
      <vt:lpstr>Слайд 13</vt:lpstr>
      <vt:lpstr>Материально-техническая база</vt:lpstr>
      <vt:lpstr>Слайд 15</vt:lpstr>
      <vt:lpstr>Работа с родителями</vt:lpstr>
      <vt:lpstr>Слайд 17</vt:lpstr>
      <vt:lpstr>Участие сотрудников и воспитанников в культурно-просветительных мероприятиях</vt:lpstr>
      <vt:lpstr>Слайд 19</vt:lpstr>
      <vt:lpstr>Слайд 20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 планирования методической работы</dc:title>
  <dc:creator>Бухгалтерия</dc:creator>
  <cp:lastModifiedBy>Бухгалтерия</cp:lastModifiedBy>
  <cp:revision>19</cp:revision>
  <dcterms:created xsi:type="dcterms:W3CDTF">2015-03-02T05:31:05Z</dcterms:created>
  <dcterms:modified xsi:type="dcterms:W3CDTF">2015-11-16T09:55:01Z</dcterms:modified>
</cp:coreProperties>
</file>